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97" r:id="rId3"/>
    <p:sldId id="257" r:id="rId4"/>
    <p:sldId id="258" r:id="rId5"/>
    <p:sldId id="260" r:id="rId6"/>
    <p:sldId id="272" r:id="rId7"/>
    <p:sldId id="276" r:id="rId8"/>
    <p:sldId id="279" r:id="rId9"/>
    <p:sldId id="278" r:id="rId10"/>
    <p:sldId id="280" r:id="rId11"/>
    <p:sldId id="284" r:id="rId12"/>
    <p:sldId id="281" r:id="rId13"/>
    <p:sldId id="282" r:id="rId14"/>
    <p:sldId id="283" r:id="rId15"/>
    <p:sldId id="277" r:id="rId16"/>
    <p:sldId id="263" r:id="rId17"/>
    <p:sldId id="274" r:id="rId18"/>
    <p:sldId id="296" r:id="rId19"/>
    <p:sldId id="295" r:id="rId20"/>
    <p:sldId id="292" r:id="rId21"/>
    <p:sldId id="285" r:id="rId22"/>
    <p:sldId id="291" r:id="rId23"/>
    <p:sldId id="286" r:id="rId24"/>
    <p:sldId id="289" r:id="rId25"/>
    <p:sldId id="287" r:id="rId26"/>
    <p:sldId id="294" r:id="rId27"/>
    <p:sldId id="288" r:id="rId28"/>
    <p:sldId id="293" r:id="rId29"/>
    <p:sldId id="269" r:id="rId30"/>
    <p:sldId id="275" r:id="rId31"/>
    <p:sldId id="270" r:id="rId32"/>
  </p:sldIdLst>
  <p:sldSz cx="9144000" cy="5143500" type="screen16x9"/>
  <p:notesSz cx="6858000" cy="9144000"/>
  <p:embeddedFontLst>
    <p:embeddedFont>
      <p:font typeface="Open Sans" panose="020B0604020202020204" charset="0"/>
      <p:regular r:id="rId34"/>
      <p:bold r:id="rId35"/>
      <p:italic r:id="rId36"/>
      <p:boldItalic r:id="rId37"/>
    </p:embeddedFont>
    <p:embeddedFont>
      <p:font typeface="Economica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3294" autoAdjust="0"/>
  </p:normalViewPr>
  <p:slideViewPr>
    <p:cSldViewPr snapToGrid="0">
      <p:cViewPr>
        <p:scale>
          <a:sx n="100" d="100"/>
          <a:sy n="100" d="100"/>
        </p:scale>
        <p:origin x="-830" y="-2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380CF9-FC2F-4CDD-953D-59D794727FC6}">
      <dgm:prSet/>
      <dgm:spPr/>
      <dgm:t>
        <a:bodyPr/>
        <a:lstStyle/>
        <a:p>
          <a:r>
            <a:rPr lang="en-US" b="0" i="0" dirty="0"/>
            <a:t>Authentication </a:t>
          </a:r>
          <a:r>
            <a:rPr lang="en-US" b="0" i="0" dirty="0" smtClean="0"/>
            <a:t>API</a:t>
          </a:r>
        </a:p>
        <a:p>
          <a:r>
            <a:rPr lang="en-US" b="0" i="0" dirty="0" smtClean="0"/>
            <a:t>(Users Login)</a:t>
          </a:r>
          <a:endParaRPr lang="en-US" dirty="0"/>
        </a:p>
      </dgm:t>
    </dgm:pt>
    <dgm:pt modelId="{FCC1D8F2-676A-4306-9804-CDA63FE904F7}" type="parTrans" cxnId="{27AB73ED-1AB3-4363-9939-364879F9578D}">
      <dgm:prSet/>
      <dgm:spPr/>
      <dgm:t>
        <a:bodyPr/>
        <a:lstStyle/>
        <a:p>
          <a:endParaRPr lang="en-IN"/>
        </a:p>
      </dgm:t>
    </dgm:pt>
    <dgm:pt modelId="{EAC29D1D-C3C7-409A-B67D-8C4C429FD6CA}" type="sibTrans" cxnId="{27AB73ED-1AB3-4363-9939-364879F9578D}">
      <dgm:prSet/>
      <dgm:spPr/>
      <dgm:t>
        <a:bodyPr/>
        <a:lstStyle/>
        <a:p>
          <a:endParaRPr lang="en-IN"/>
        </a:p>
      </dgm:t>
    </dgm:pt>
    <dgm:pt modelId="{9AD784DA-F117-40EC-9BDA-E0D23D2E2F42}">
      <dgm:prSet/>
      <dgm:spPr/>
      <dgm:t>
        <a:bodyPr/>
        <a:lstStyle/>
        <a:p>
          <a:r>
            <a:rPr lang="en-US" b="0" i="0" dirty="0" smtClean="0"/>
            <a:t>WishList API</a:t>
          </a:r>
        </a:p>
        <a:p>
          <a:r>
            <a:rPr lang="en-US" b="0" i="0" dirty="0" smtClean="0"/>
            <a:t>(Wishlist)</a:t>
          </a:r>
          <a:endParaRPr lang="en-US" dirty="0"/>
        </a:p>
      </dgm:t>
    </dgm:pt>
    <dgm:pt modelId="{8339F5F0-74C7-4A7B-8E2F-827FE2900132}" type="parTrans" cxnId="{4B70C190-832F-4236-B09D-633E989D86B2}">
      <dgm:prSet/>
      <dgm:spPr/>
      <dgm:t>
        <a:bodyPr/>
        <a:lstStyle/>
        <a:p>
          <a:endParaRPr lang="en-IN"/>
        </a:p>
      </dgm:t>
    </dgm:pt>
    <dgm:pt modelId="{FF44EE6B-D25F-42B7-8D45-F45F58D597D9}" type="sibTrans" cxnId="{4B70C190-832F-4236-B09D-633E989D86B2}">
      <dgm:prSet/>
      <dgm:spPr/>
      <dgm:t>
        <a:bodyPr/>
        <a:lstStyle/>
        <a:p>
          <a:endParaRPr lang="en-IN"/>
        </a:p>
      </dgm:t>
    </dgm:pt>
    <dgm:pt modelId="{39CC863A-8486-4677-BF2C-8C752F16BBB4}">
      <dgm:prSet/>
      <dgm:spPr/>
      <dgm:t>
        <a:bodyPr/>
        <a:lstStyle/>
        <a:p>
          <a:r>
            <a:rPr lang="en-US" b="0" i="0" dirty="0"/>
            <a:t>External API </a:t>
          </a:r>
          <a:r>
            <a:rPr lang="en-US" b="0" i="0" dirty="0" smtClean="0"/>
            <a:t>Service</a:t>
          </a:r>
        </a:p>
        <a:p>
          <a:r>
            <a:rPr lang="en-US" b="0" i="0" dirty="0" smtClean="0"/>
            <a:t>(Rapid API)</a:t>
          </a:r>
          <a:endParaRPr lang="en-US" dirty="0"/>
        </a:p>
      </dgm:t>
    </dgm:pt>
    <dgm:pt modelId="{B583532C-172C-4775-88DF-B1C1C0FFBDE9}" type="parTrans" cxnId="{709834D2-4CD8-4E70-BC54-3058A0B2AEB6}">
      <dgm:prSet/>
      <dgm:spPr/>
      <dgm:t>
        <a:bodyPr/>
        <a:lstStyle/>
        <a:p>
          <a:endParaRPr lang="en-IN"/>
        </a:p>
      </dgm:t>
    </dgm:pt>
    <dgm:pt modelId="{88D211DB-444C-4108-AE60-614FD2861730}" type="sibTrans" cxnId="{709834D2-4CD8-4E70-BC54-3058A0B2AEB6}">
      <dgm:prSet/>
      <dgm:spPr/>
      <dgm:t>
        <a:bodyPr/>
        <a:lstStyle/>
        <a:p>
          <a:endParaRPr lang="en-IN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1C1A5B6-38EF-44AA-A1E8-2122AF2B064A}" type="pres">
      <dgm:prSet presAssocID="{0F86D26B-27D9-4B2C-867C-1E753E93583D}" presName="wedge1" presStyleLbl="node1" presStyleIdx="0" presStyleCnt="3"/>
      <dgm:spPr/>
      <dgm:t>
        <a:bodyPr/>
        <a:lstStyle/>
        <a:p>
          <a:endParaRPr lang="en-IN"/>
        </a:p>
      </dgm:t>
    </dgm:pt>
    <dgm:pt modelId="{8F0C4245-C0CB-44A4-ABC1-D2A2D98DC33B}" type="pres">
      <dgm:prSet presAssocID="{0F86D26B-27D9-4B2C-867C-1E753E93583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5F0EBAE-9970-4D19-A55F-6D2EDF18F021}" type="pres">
      <dgm:prSet presAssocID="{0F86D26B-27D9-4B2C-867C-1E753E93583D}" presName="wedge2" presStyleLbl="node1" presStyleIdx="1" presStyleCnt="3" custLinFactNeighborX="588"/>
      <dgm:spPr/>
      <dgm:t>
        <a:bodyPr/>
        <a:lstStyle/>
        <a:p>
          <a:endParaRPr lang="en-IN"/>
        </a:p>
      </dgm:t>
    </dgm:pt>
    <dgm:pt modelId="{8B2984E3-0E8A-40B0-97DD-979C186D339C}" type="pres">
      <dgm:prSet presAssocID="{0F86D26B-27D9-4B2C-867C-1E753E93583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BE0ECD2-3A09-4097-BC3A-95D9C4240DC8}" type="pres">
      <dgm:prSet presAssocID="{0F86D26B-27D9-4B2C-867C-1E753E93583D}" presName="wedge3" presStyleLbl="node1" presStyleIdx="2" presStyleCnt="3" custAng="0" custLinFactNeighborX="354" custLinFactNeighborY="-4031"/>
      <dgm:spPr/>
      <dgm:t>
        <a:bodyPr/>
        <a:lstStyle/>
        <a:p>
          <a:endParaRPr lang="en-IN"/>
        </a:p>
      </dgm:t>
    </dgm:pt>
    <dgm:pt modelId="{7E1CBD64-DA24-479C-B3FC-0AA450D76275}" type="pres">
      <dgm:prSet presAssocID="{0F86D26B-27D9-4B2C-867C-1E753E93583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12FC6DB-F6D3-418A-84C6-126D368D58B1}" type="presOf" srcId="{9AD784DA-F117-40EC-9BDA-E0D23D2E2F42}" destId="{E5F0EBAE-9970-4D19-A55F-6D2EDF18F021}" srcOrd="0" destOrd="0" presId="urn:microsoft.com/office/officeart/2005/8/layout/chart3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652C3617-E11E-401D-86FA-D3ADC078DFAB}" type="presOf" srcId="{39CC863A-8486-4677-BF2C-8C752F16BBB4}" destId="{7E1CBD64-DA24-479C-B3FC-0AA450D76275}" srcOrd="1" destOrd="0" presId="urn:microsoft.com/office/officeart/2005/8/layout/chart3"/>
    <dgm:cxn modelId="{80540779-3B28-4AF4-83B7-8305C855497E}" type="presOf" srcId="{9D380CF9-FC2F-4CDD-953D-59D794727FC6}" destId="{11C1A5B6-38EF-44AA-A1E8-2122AF2B064A}" srcOrd="0" destOrd="0" presId="urn:microsoft.com/office/officeart/2005/8/layout/chart3"/>
    <dgm:cxn modelId="{469BD4B0-A6D3-4398-B07D-2AE485EE5271}" type="presOf" srcId="{9D380CF9-FC2F-4CDD-953D-59D794727FC6}" destId="{8F0C4245-C0CB-44A4-ABC1-D2A2D98DC33B}" srcOrd="1" destOrd="0" presId="urn:microsoft.com/office/officeart/2005/8/layout/chart3"/>
    <dgm:cxn modelId="{90B107E3-D4D4-468B-AC9D-8593D25F88B0}" type="presOf" srcId="{39CC863A-8486-4677-BF2C-8C752F16BBB4}" destId="{1BE0ECD2-3A09-4097-BC3A-95D9C4240DC8}" srcOrd="0" destOrd="0" presId="urn:microsoft.com/office/officeart/2005/8/layout/chart3"/>
    <dgm:cxn modelId="{334D239C-B981-48D6-88FA-BC440FCD5BB5}" type="presOf" srcId="{9AD784DA-F117-40EC-9BDA-E0D23D2E2F42}" destId="{8B2984E3-0E8A-40B0-97DD-979C186D339C}" srcOrd="1" destOrd="0" presId="urn:microsoft.com/office/officeart/2005/8/layout/chart3"/>
    <dgm:cxn modelId="{709834D2-4CD8-4E70-BC54-3058A0B2AEB6}" srcId="{0F86D26B-27D9-4B2C-867C-1E753E93583D}" destId="{39CC863A-8486-4677-BF2C-8C752F16BBB4}" srcOrd="2" destOrd="0" parTransId="{B583532C-172C-4775-88DF-B1C1C0FFBDE9}" sibTransId="{88D211DB-444C-4108-AE60-614FD2861730}"/>
    <dgm:cxn modelId="{27AB73ED-1AB3-4363-9939-364879F9578D}" srcId="{0F86D26B-27D9-4B2C-867C-1E753E93583D}" destId="{9D380CF9-FC2F-4CDD-953D-59D794727FC6}" srcOrd="0" destOrd="0" parTransId="{FCC1D8F2-676A-4306-9804-CDA63FE904F7}" sibTransId="{EAC29D1D-C3C7-409A-B67D-8C4C429FD6CA}"/>
    <dgm:cxn modelId="{4B70C190-832F-4236-B09D-633E989D86B2}" srcId="{0F86D26B-27D9-4B2C-867C-1E753E93583D}" destId="{9AD784DA-F117-40EC-9BDA-E0D23D2E2F42}" srcOrd="1" destOrd="0" parTransId="{8339F5F0-74C7-4A7B-8E2F-827FE2900132}" sibTransId="{FF44EE6B-D25F-42B7-8D45-F45F58D597D9}"/>
    <dgm:cxn modelId="{58C1D880-6E04-4BBE-ADB7-FD1058336841}" type="presParOf" srcId="{0B8FF1B3-AD35-478C-8CDD-AA01A94A9F07}" destId="{11C1A5B6-38EF-44AA-A1E8-2122AF2B064A}" srcOrd="0" destOrd="0" presId="urn:microsoft.com/office/officeart/2005/8/layout/chart3"/>
    <dgm:cxn modelId="{BA39513B-5825-4E9F-87F0-EA99956C9C75}" type="presParOf" srcId="{0B8FF1B3-AD35-478C-8CDD-AA01A94A9F07}" destId="{8F0C4245-C0CB-44A4-ABC1-D2A2D98DC33B}" srcOrd="1" destOrd="0" presId="urn:microsoft.com/office/officeart/2005/8/layout/chart3"/>
    <dgm:cxn modelId="{9B75DDE5-2B8F-473B-926A-4C4ABB467A87}" type="presParOf" srcId="{0B8FF1B3-AD35-478C-8CDD-AA01A94A9F07}" destId="{E5F0EBAE-9970-4D19-A55F-6D2EDF18F021}" srcOrd="2" destOrd="0" presId="urn:microsoft.com/office/officeart/2005/8/layout/chart3"/>
    <dgm:cxn modelId="{15EB9E6A-5522-4B4A-BB9F-EF589674A0C4}" type="presParOf" srcId="{0B8FF1B3-AD35-478C-8CDD-AA01A94A9F07}" destId="{8B2984E3-0E8A-40B0-97DD-979C186D339C}" srcOrd="3" destOrd="0" presId="urn:microsoft.com/office/officeart/2005/8/layout/chart3"/>
    <dgm:cxn modelId="{2960F51C-82BA-46B1-8D6A-9E4CBF72F339}" type="presParOf" srcId="{0B8FF1B3-AD35-478C-8CDD-AA01A94A9F07}" destId="{1BE0ECD2-3A09-4097-BC3A-95D9C4240DC8}" srcOrd="4" destOrd="0" presId="urn:microsoft.com/office/officeart/2005/8/layout/chart3"/>
    <dgm:cxn modelId="{3311CF22-918C-4607-9384-91C9322CC69F}" type="presParOf" srcId="{0B8FF1B3-AD35-478C-8CDD-AA01A94A9F07}" destId="{7E1CBD64-DA24-479C-B3FC-0AA450D76275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/>
            <a:t>Authentication 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B161B6B6-EDFF-4153-B382-37E7FF32DB18}">
      <dgm:prSet custT="1"/>
      <dgm:spPr/>
      <dgm:t>
        <a:bodyPr/>
        <a:lstStyle/>
        <a:p>
          <a:r>
            <a:rPr lang="en-US" sz="1000" dirty="0" smtClean="0"/>
            <a:t>WishList </a:t>
          </a:r>
          <a:r>
            <a:rPr lang="en-US" sz="1000" dirty="0"/>
            <a:t>API</a:t>
          </a:r>
        </a:p>
      </dgm:t>
    </dgm:pt>
    <dgm:pt modelId="{568A4280-8E97-40F4-BBE2-9F9E48FE9620}" type="parTrans" cxnId="{181899DD-29C2-4130-8CE1-07CF6A908924}">
      <dgm:prSet/>
      <dgm:spPr/>
      <dgm:t>
        <a:bodyPr/>
        <a:lstStyle/>
        <a:p>
          <a:endParaRPr lang="en-US"/>
        </a:p>
      </dgm:t>
    </dgm:pt>
    <dgm:pt modelId="{F40EDE47-E305-4E1B-838A-AD4EE5E0B1BF}" type="sibTrans" cxnId="{181899DD-29C2-4130-8CE1-07CF6A908924}">
      <dgm:prSet/>
      <dgm:spPr/>
      <dgm:t>
        <a:bodyPr/>
        <a:lstStyle/>
        <a:p>
          <a:endParaRPr lang="en-US"/>
        </a:p>
      </dgm:t>
    </dgm:pt>
    <dgm:pt modelId="{3BEDDE35-9151-4B0A-A6B5-C3EEEAF1E3AF}">
      <dgm:prSet custT="1"/>
      <dgm:spPr/>
      <dgm:t>
        <a:bodyPr/>
        <a:lstStyle/>
        <a:p>
          <a:r>
            <a:rPr lang="en-US" sz="1000" dirty="0"/>
            <a:t>External API Service</a:t>
          </a:r>
        </a:p>
      </dgm:t>
    </dgm:pt>
    <dgm:pt modelId="{D3E3915B-68A0-4EF1-BBF4-1B547A82C0A2}" type="parTrans" cxnId="{2706EE5E-381D-4098-BFE2-143B2CABBCEE}">
      <dgm:prSet/>
      <dgm:spPr/>
      <dgm:t>
        <a:bodyPr/>
        <a:lstStyle/>
        <a:p>
          <a:endParaRPr lang="en-US"/>
        </a:p>
      </dgm:t>
    </dgm:pt>
    <dgm:pt modelId="{37C91543-8B22-4099-BBD1-28679F4D437E}" type="sibTrans" cxnId="{2706EE5E-381D-4098-BFE2-143B2CABBCEE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4E260C0-61EE-4497-9D4A-BE84E523A3EF}" type="pres">
      <dgm:prSet presAssocID="{495AB2AB-C979-4559-87C6-D4518E9E353F}" presName="node" presStyleLbl="node1" presStyleIdx="0" presStyleCnt="3" custLinFactNeighborX="-51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4B075C8-177D-4296-9933-F3D1ECDC87D0}" type="pres">
      <dgm:prSet presAssocID="{B03598B7-1AB7-4EA5-9DD4-A95203869A11}" presName="sibTrans" presStyleCnt="0"/>
      <dgm:spPr/>
    </dgm:pt>
    <dgm:pt modelId="{420189A9-3E83-4F01-9179-E4FCD56F4B33}" type="pres">
      <dgm:prSet presAssocID="{B161B6B6-EDFF-4153-B382-37E7FF32DB18}" presName="node" presStyleLbl="node1" presStyleIdx="1" presStyleCnt="3" custLinFactNeighborX="1964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4E50C3E-0CFB-46E1-9194-534997AF64B1}" type="pres">
      <dgm:prSet presAssocID="{F40EDE47-E305-4E1B-838A-AD4EE5E0B1BF}" presName="sibTrans" presStyleCnt="0"/>
      <dgm:spPr/>
    </dgm:pt>
    <dgm:pt modelId="{3C66AB4E-BF93-4B6B-B535-867F0DB5883B}" type="pres">
      <dgm:prSet presAssocID="{3BEDDE35-9151-4B0A-A6B5-C3EEEAF1E3AF}" presName="node" presStyleLbl="node1" presStyleIdx="2" presStyleCnt="3" custLinFactNeighborX="51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9CE916B9-6BC5-4A8E-A1A7-D76F613B94D1}" type="presOf" srcId="{3BEDDE35-9151-4B0A-A6B5-C3EEEAF1E3AF}" destId="{3C66AB4E-BF93-4B6B-B535-867F0DB5883B}" srcOrd="0" destOrd="0" presId="urn:microsoft.com/office/officeart/2005/8/layout/hList6"/>
    <dgm:cxn modelId="{2706EE5E-381D-4098-BFE2-143B2CABBCEE}" srcId="{C44149F6-C6D5-4E46-96AD-075B1AFADF60}" destId="{3BEDDE35-9151-4B0A-A6B5-C3EEEAF1E3AF}" srcOrd="2" destOrd="0" parTransId="{D3E3915B-68A0-4EF1-BBF4-1B547A82C0A2}" sibTransId="{37C91543-8B22-4099-BBD1-28679F4D437E}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181899DD-29C2-4130-8CE1-07CF6A908924}" srcId="{C44149F6-C6D5-4E46-96AD-075B1AFADF60}" destId="{B161B6B6-EDFF-4153-B382-37E7FF32DB18}" srcOrd="1" destOrd="0" parTransId="{568A4280-8E97-40F4-BBE2-9F9E48FE9620}" sibTransId="{F40EDE47-E305-4E1B-838A-AD4EE5E0B1BF}"/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47C541CC-DCBB-4030-9626-2949A3B6F097}" type="presOf" srcId="{B161B6B6-EDFF-4153-B382-37E7FF32DB18}" destId="{420189A9-3E83-4F01-9179-E4FCD56F4B33}" srcOrd="0" destOrd="0" presId="urn:microsoft.com/office/officeart/2005/8/layout/hList6"/>
    <dgm:cxn modelId="{F3439538-F751-4D5C-90CC-5EF44790E064}" type="presParOf" srcId="{A1B49F1D-332D-4E33-B466-82106D9A224D}" destId="{A4E260C0-61EE-4497-9D4A-BE84E523A3EF}" srcOrd="0" destOrd="0" presId="urn:microsoft.com/office/officeart/2005/8/layout/hList6"/>
    <dgm:cxn modelId="{38B6DC64-7B6A-4FC2-A882-3418ABF9B03B}" type="presParOf" srcId="{A1B49F1D-332D-4E33-B466-82106D9A224D}" destId="{54B075C8-177D-4296-9933-F3D1ECDC87D0}" srcOrd="1" destOrd="0" presId="urn:microsoft.com/office/officeart/2005/8/layout/hList6"/>
    <dgm:cxn modelId="{088633A3-E447-40E2-B60A-2BFA160CF58C}" type="presParOf" srcId="{A1B49F1D-332D-4E33-B466-82106D9A224D}" destId="{420189A9-3E83-4F01-9179-E4FCD56F4B33}" srcOrd="2" destOrd="0" presId="urn:microsoft.com/office/officeart/2005/8/layout/hList6"/>
    <dgm:cxn modelId="{B9D1B5D5-85A9-4EE8-8251-2782BD955CDA}" type="presParOf" srcId="{A1B49F1D-332D-4E33-B466-82106D9A224D}" destId="{64E50C3E-0CFB-46E1-9194-534997AF64B1}" srcOrd="3" destOrd="0" presId="urn:microsoft.com/office/officeart/2005/8/layout/hList6"/>
    <dgm:cxn modelId="{79933D4C-5EFD-415B-B1A0-F2AA1DF2A03D}" type="presParOf" srcId="{A1B49F1D-332D-4E33-B466-82106D9A224D}" destId="{3C66AB4E-BF93-4B6B-B535-867F0DB5883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1A5B6-38EF-44AA-A1E8-2122AF2B064A}">
      <dsp:nvSpPr>
        <dsp:cNvPr id="0" name=""/>
        <dsp:cNvSpPr/>
      </dsp:nvSpPr>
      <dsp:spPr>
        <a:xfrm>
          <a:off x="701507" y="268490"/>
          <a:ext cx="3341217" cy="3341217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/>
            <a:t>Authentication </a:t>
          </a:r>
          <a:r>
            <a:rPr lang="en-US" sz="1300" b="0" i="0" kern="1200" dirty="0" smtClean="0"/>
            <a:t>API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smtClean="0"/>
            <a:t>(Users Login)</a:t>
          </a:r>
          <a:endParaRPr lang="en-US" sz="1300" kern="1200" dirty="0"/>
        </a:p>
      </dsp:txBody>
      <dsp:txXfrm>
        <a:off x="2518095" y="885024"/>
        <a:ext cx="1133627" cy="1113739"/>
      </dsp:txXfrm>
    </dsp:sp>
    <dsp:sp modelId="{E5F0EBAE-9970-4D19-A55F-6D2EDF18F021}">
      <dsp:nvSpPr>
        <dsp:cNvPr id="0" name=""/>
        <dsp:cNvSpPr/>
      </dsp:nvSpPr>
      <dsp:spPr>
        <a:xfrm>
          <a:off x="548921" y="367931"/>
          <a:ext cx="3341217" cy="3341217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smtClean="0"/>
            <a:t>WishList API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smtClean="0"/>
            <a:t>(Wishlist)</a:t>
          </a:r>
          <a:endParaRPr lang="en-US" sz="1300" kern="1200" dirty="0"/>
        </a:p>
      </dsp:txBody>
      <dsp:txXfrm>
        <a:off x="1463778" y="2476080"/>
        <a:ext cx="1511503" cy="1034186"/>
      </dsp:txXfrm>
    </dsp:sp>
    <dsp:sp modelId="{1BE0ECD2-3A09-4097-BC3A-95D9C4240DC8}">
      <dsp:nvSpPr>
        <dsp:cNvPr id="0" name=""/>
        <dsp:cNvSpPr/>
      </dsp:nvSpPr>
      <dsp:spPr>
        <a:xfrm>
          <a:off x="541103" y="233247"/>
          <a:ext cx="3341217" cy="3341217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/>
            <a:t>External API </a:t>
          </a:r>
          <a:r>
            <a:rPr lang="en-US" sz="1300" b="0" i="0" kern="1200" dirty="0" smtClean="0"/>
            <a:t>Service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smtClean="0"/>
            <a:t>(Rapid API)</a:t>
          </a:r>
          <a:endParaRPr lang="en-US" sz="1300" kern="1200" dirty="0"/>
        </a:p>
      </dsp:txBody>
      <dsp:txXfrm>
        <a:off x="899090" y="889557"/>
        <a:ext cx="1133627" cy="1113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648425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dirty="0"/>
            <a:t>Authentication API</a:t>
          </a:r>
          <a:endParaRPr lang="en-US" sz="1000" kern="1200" dirty="0"/>
        </a:p>
      </dsp:txBody>
      <dsp:txXfrm rot="5400000">
        <a:off x="1" y="447120"/>
        <a:ext cx="938755" cy="1341365"/>
      </dsp:txXfrm>
    </dsp:sp>
    <dsp:sp modelId="{420189A9-3E83-4F01-9179-E4FCD56F4B33}">
      <dsp:nvSpPr>
        <dsp:cNvPr id="0" name=""/>
        <dsp:cNvSpPr/>
      </dsp:nvSpPr>
      <dsp:spPr>
        <a:xfrm rot="16200000">
          <a:off x="374928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WishList </a:t>
          </a:r>
          <a:r>
            <a:rPr lang="en-US" sz="1000" kern="1200" dirty="0"/>
            <a:t>API</a:t>
          </a:r>
        </a:p>
      </dsp:txBody>
      <dsp:txXfrm rot="5400000">
        <a:off x="1023354" y="447120"/>
        <a:ext cx="938755" cy="1341365"/>
      </dsp:txXfrm>
    </dsp:sp>
    <dsp:sp modelId="{3C66AB4E-BF93-4B6B-B535-867F0DB5883B}">
      <dsp:nvSpPr>
        <dsp:cNvPr id="0" name=""/>
        <dsp:cNvSpPr/>
      </dsp:nvSpPr>
      <dsp:spPr>
        <a:xfrm rot="16200000">
          <a:off x="1370619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External API Service</a:t>
          </a:r>
        </a:p>
      </dsp:txBody>
      <dsp:txXfrm rot="5400000">
        <a:off x="2019045" y="447120"/>
        <a:ext cx="938755" cy="134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9183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1838900" y="250523"/>
            <a:ext cx="4828828" cy="1277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Walmart App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88332" y="2810948"/>
            <a:ext cx="3787800" cy="19744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" b="1" dirty="0"/>
              <a:t>Team Bytecode Blasters</a:t>
            </a:r>
          </a:p>
          <a:p>
            <a:pPr marL="0" lvl="0" indent="0" algn="l"/>
            <a:r>
              <a:rPr lang="en" sz="1700" dirty="0" smtClean="0"/>
              <a:t>1.Boomika </a:t>
            </a:r>
            <a:r>
              <a:rPr lang="en" sz="1700" dirty="0"/>
              <a:t>Muralikrishna</a:t>
            </a:r>
          </a:p>
          <a:p>
            <a:pPr marL="0" lvl="0" indent="0" algn="l"/>
            <a:r>
              <a:rPr lang="en" sz="1700" dirty="0"/>
              <a:t>2.Sumit Shubham</a:t>
            </a:r>
          </a:p>
          <a:p>
            <a:pPr marL="0" lvl="0" indent="0" algn="l"/>
            <a:r>
              <a:rPr lang="en" sz="1700" dirty="0"/>
              <a:t>3.Sneha Koli</a:t>
            </a:r>
          </a:p>
          <a:p>
            <a:pPr marL="0" lvl="0" indent="0" algn="l"/>
            <a:r>
              <a:rPr lang="en" sz="1700" dirty="0"/>
              <a:t>4.Sai Manoj </a:t>
            </a:r>
          </a:p>
          <a:p>
            <a:pPr marL="0" indent="0" algn="l"/>
            <a:r>
              <a:rPr lang="en" sz="1700" dirty="0"/>
              <a:t>5.K Sai </a:t>
            </a:r>
            <a:r>
              <a:rPr lang="en" sz="1700" dirty="0" smtClean="0"/>
              <a:t>Mahathi</a:t>
            </a:r>
            <a:endParaRPr lang="en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8" y="1658088"/>
            <a:ext cx="3514116" cy="1999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2611" y="4534422"/>
            <a:ext cx="2105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100" b="1" dirty="0">
                <a:latin typeface="Economica" panose="020B0604020202020204" charset="0"/>
              </a:rPr>
              <a:t>Mentor: B V </a:t>
            </a:r>
            <a:r>
              <a:rPr lang="en-IN" sz="2100" b="1" dirty="0" smtClean="0">
                <a:latin typeface="Economica" panose="020B0604020202020204" charset="0"/>
              </a:rPr>
              <a:t>Sagar</a:t>
            </a:r>
            <a:endParaRPr lang="en-IN" sz="2100" b="1" dirty="0">
              <a:latin typeface="Economic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097510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 Search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 smtClean="0">
                <a:solidFill>
                  <a:schemeClr val="bg1"/>
                </a:solidFill>
              </a:rPr>
              <a:t>Get Available products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API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J</a:t>
            </a:r>
            <a:r>
              <a:rPr lang="en-GB" sz="900" dirty="0"/>
              <a:t>WT </a:t>
            </a:r>
            <a:r>
              <a:rPr lang="en-US" sz="900" dirty="0"/>
              <a:t>validator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xmlns="" id="{2C418822-9D83-47CC-B6EF-1DFC63F0FF9C}"/>
              </a:ext>
            </a:extLst>
          </p:cNvPr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xmlns="" id="{AB71B487-3E5F-47D0-B74F-9D5C122B6197}"/>
              </a:ext>
            </a:extLst>
          </p:cNvPr>
          <p:cNvSpPr/>
          <p:nvPr/>
        </p:nvSpPr>
        <p:spPr>
          <a:xfrm>
            <a:off x="6753138" y="2142728"/>
            <a:ext cx="1171662" cy="7850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/>
              <a:t>RapidApi.org</a:t>
            </a:r>
            <a:endParaRPr lang="en-US" sz="13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2052CA46-18A1-414D-972B-5E097273B50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189220" y="252001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43C013DB-43A6-4652-B2E5-39A354C21AAA}"/>
              </a:ext>
            </a:extLst>
          </p:cNvPr>
          <p:cNvCxnSpPr>
            <a:cxnSpLocks/>
          </p:cNvCxnSpPr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4515029-3486-4251-B808-74D49A837747}"/>
              </a:ext>
            </a:extLst>
          </p:cNvPr>
          <p:cNvSpPr txBox="1"/>
          <p:nvPr/>
        </p:nvSpPr>
        <p:spPr>
          <a:xfrm>
            <a:off x="5383530" y="908293"/>
            <a:ext cx="1173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US" sz="1100" dirty="0" smtClean="0"/>
              <a:t>P</a:t>
            </a:r>
            <a:r>
              <a:rPr lang="en-GB" sz="1100" dirty="0" smtClean="0"/>
              <a:t>OST/GET/</a:t>
            </a:r>
          </a:p>
          <a:p>
            <a:r>
              <a:rPr lang="en-GB" sz="1100" dirty="0" smtClean="0"/>
              <a:t>PUT/DELETE              </a:t>
            </a:r>
            <a:r>
              <a:rPr lang="en-US" sz="1100" dirty="0" smtClean="0"/>
              <a:t>request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5253FAF-D3AE-4BE3-A8FC-4923CE72A86C}"/>
              </a:ext>
            </a:extLst>
          </p:cNvPr>
          <p:cNvSpPr/>
          <p:nvPr/>
        </p:nvSpPr>
        <p:spPr>
          <a:xfrm>
            <a:off x="5709819" y="2258408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xmlns="" id="{D4F306FA-9CB7-4E71-A941-884EC82753BC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1774464" y="945876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505D3EA-B4E8-497F-9D27-B828FDE33192}"/>
              </a:ext>
            </a:extLst>
          </p:cNvPr>
          <p:cNvSpPr txBox="1"/>
          <p:nvPr/>
        </p:nvSpPr>
        <p:spPr>
          <a:xfrm>
            <a:off x="1676400" y="1102370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8762075-BA38-4FA3-A81F-ABB019ECDF23}"/>
              </a:ext>
            </a:extLst>
          </p:cNvPr>
          <p:cNvSpPr txBox="1"/>
          <p:nvPr/>
        </p:nvSpPr>
        <p:spPr>
          <a:xfrm>
            <a:off x="491490" y="1508018"/>
            <a:ext cx="1173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Token generated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6FD2971-4520-46D6-8236-3CCE59D0466B}"/>
              </a:ext>
            </a:extLst>
          </p:cNvPr>
          <p:cNvSpPr txBox="1"/>
          <p:nvPr/>
        </p:nvSpPr>
        <p:spPr>
          <a:xfrm>
            <a:off x="2019300" y="3281255"/>
            <a:ext cx="819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 smtClean="0"/>
              <a:t>/</a:t>
            </a:r>
          </a:p>
          <a:p>
            <a:r>
              <a:rPr lang="en-US" sz="1100" dirty="0" smtClean="0"/>
              <a:t>PUT/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xmlns="" id="{C14264AF-1069-A3D8-56AB-F8196A926704}"/>
              </a:ext>
            </a:extLst>
          </p:cNvPr>
          <p:cNvSpPr/>
          <p:nvPr/>
        </p:nvSpPr>
        <p:spPr>
          <a:xfrm>
            <a:off x="6751320" y="3104288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MongoDB </a:t>
            </a:r>
            <a:r>
              <a:rPr lang="en-US" dirty="0"/>
              <a:t>Server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xmlns="" id="{F560E6BC-1DD7-1489-E75D-9803EFB127C3}"/>
              </a:ext>
            </a:extLst>
          </p:cNvPr>
          <p:cNvSpPr txBox="1">
            <a:spLocks/>
          </p:cNvSpPr>
          <p:nvPr/>
        </p:nvSpPr>
        <p:spPr>
          <a:xfrm>
            <a:off x="2994660" y="3076235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ctr">
              <a:buFont typeface="Open Sans"/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Font typeface="Open Sans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WishList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Font typeface="Open Sans"/>
              <a:buNone/>
            </a:pPr>
            <a:r>
              <a:rPr lang="en-US" sz="700" dirty="0">
                <a:solidFill>
                  <a:schemeClr val="bg1"/>
                </a:solidFill>
              </a:rPr>
              <a:t>Get </a:t>
            </a:r>
            <a:r>
              <a:rPr lang="en-US" sz="700" dirty="0" smtClean="0">
                <a:solidFill>
                  <a:schemeClr val="bg1"/>
                </a:solidFill>
              </a:rPr>
              <a:t>Wishlist products</a:t>
            </a:r>
            <a:endParaRPr lang="en-US" sz="700" dirty="0">
              <a:solidFill>
                <a:schemeClr val="bg1"/>
              </a:solidFill>
            </a:endParaRPr>
          </a:p>
          <a:p>
            <a:pPr marL="114300" indent="0" algn="ctr">
              <a:buFont typeface="Open Sans"/>
              <a:buNone/>
            </a:pPr>
            <a:r>
              <a:rPr lang="en-US" sz="700" dirty="0">
                <a:solidFill>
                  <a:schemeClr val="bg1"/>
                </a:solidFill>
              </a:rPr>
              <a:t>Post </a:t>
            </a:r>
            <a:r>
              <a:rPr lang="en-US" sz="700" dirty="0" smtClean="0">
                <a:solidFill>
                  <a:schemeClr val="bg1"/>
                </a:solidFill>
              </a:rPr>
              <a:t>Wishlist</a:t>
            </a:r>
            <a:r>
              <a:rPr lang="en-US" sz="700" dirty="0">
                <a:solidFill>
                  <a:schemeClr val="bg1"/>
                </a:solidFill>
              </a:rPr>
              <a:t> </a:t>
            </a:r>
            <a:r>
              <a:rPr lang="en-US" sz="700" dirty="0" smtClean="0">
                <a:solidFill>
                  <a:schemeClr val="bg1"/>
                </a:solidFill>
              </a:rPr>
              <a:t>products</a:t>
            </a:r>
            <a:endParaRPr lang="en-US" sz="700" dirty="0">
              <a:solidFill>
                <a:schemeClr val="bg1"/>
              </a:solidFill>
            </a:endParaRPr>
          </a:p>
          <a:p>
            <a:pPr marL="114300" indent="0" algn="ctr">
              <a:buFont typeface="Open Sans"/>
              <a:buNone/>
            </a:pPr>
            <a:r>
              <a:rPr lang="en-US" sz="700" dirty="0" smtClean="0">
                <a:solidFill>
                  <a:schemeClr val="bg1"/>
                </a:solidFill>
              </a:rPr>
              <a:t>Delete Wishlist products</a:t>
            </a:r>
          </a:p>
          <a:p>
            <a:pPr marL="114300" indent="0" algn="ctr">
              <a:buFont typeface="Open Sans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xmlns="" id="{20ADBE98-C4F1-8098-106D-83A115710EFF}"/>
              </a:ext>
            </a:extLst>
          </p:cNvPr>
          <p:cNvCxnSpPr>
            <a:cxnSpLocks/>
          </p:cNvCxnSpPr>
          <p:nvPr/>
        </p:nvCxnSpPr>
        <p:spPr>
          <a:xfrm rot="10800000">
            <a:off x="1664970" y="2404148"/>
            <a:ext cx="1638300" cy="126182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EC00789D-EBC2-6108-07E8-3D1532D2A141}"/>
              </a:ext>
            </a:extLst>
          </p:cNvPr>
          <p:cNvCxnSpPr/>
          <p:nvPr/>
        </p:nvCxnSpPr>
        <p:spPr>
          <a:xfrm>
            <a:off x="5189219" y="3507990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5EE6093-D1F2-7236-F9D9-0CB045AE0DAC}"/>
              </a:ext>
            </a:extLst>
          </p:cNvPr>
          <p:cNvSpPr txBox="1"/>
          <p:nvPr/>
        </p:nvSpPr>
        <p:spPr>
          <a:xfrm>
            <a:off x="5474645" y="3133981"/>
            <a:ext cx="819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 smtClean="0"/>
              <a:t>/</a:t>
            </a:r>
          </a:p>
          <a:p>
            <a:r>
              <a:rPr lang="en-US" sz="1100" dirty="0" smtClean="0"/>
              <a:t>PUT/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4C7F7-7902-FABF-82B4-8AC18DB6B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Diagrams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72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A3A229-0F14-6197-C416-6F364D3C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30" y="804900"/>
            <a:ext cx="5644539" cy="35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1668718"/>
            <a:ext cx="2651761" cy="2347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30" y="1775460"/>
            <a:ext cx="245651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14" y="2028824"/>
            <a:ext cx="3204706" cy="19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1120140"/>
            <a:ext cx="4617720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500" dirty="0">
                <a:latin typeface="Economica" panose="020B0604020202020204" charset="0"/>
              </a:rPr>
              <a:t>SERVICE INTERFACES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1950720"/>
            <a:ext cx="4617720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0" y="2170429"/>
            <a:ext cx="303276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5299DD-E147-23B3-DFB9-78CC8206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5" y="958012"/>
            <a:ext cx="8041940" cy="3227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" y="1935478"/>
            <a:ext cx="3257550" cy="1737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35478"/>
            <a:ext cx="3299460" cy="18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2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580362" y="1485288"/>
            <a:ext cx="3263673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Flow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133742"/>
            <a:ext cx="4360300" cy="4613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37E9316-A093-467F-8CE0-E85D1126C629}"/>
              </a:ext>
            </a:extLst>
          </p:cNvPr>
          <p:cNvSpPr/>
          <p:nvPr/>
        </p:nvSpPr>
        <p:spPr>
          <a:xfrm>
            <a:off x="173182" y="1192608"/>
            <a:ext cx="8797636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004700" y="1711716"/>
            <a:ext cx="3454876" cy="10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1407DA0-68A6-45FA-A591-692391F00C94}"/>
              </a:ext>
            </a:extLst>
          </p:cNvPr>
          <p:cNvSpPr/>
          <p:nvPr/>
        </p:nvSpPr>
        <p:spPr>
          <a:xfrm>
            <a:off x="991760" y="328780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Product List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439D18C-8D27-4D55-B2A7-6BC426219315}"/>
              </a:ext>
            </a:extLst>
          </p:cNvPr>
          <p:cNvCxnSpPr>
            <a:cxnSpLocks/>
          </p:cNvCxnSpPr>
          <p:nvPr/>
        </p:nvCxnSpPr>
        <p:spPr>
          <a:xfrm flipH="1">
            <a:off x="1605666" y="3081781"/>
            <a:ext cx="12068" cy="20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6857FBC-4206-4784-B54C-FC27E4A744F0}"/>
              </a:ext>
            </a:extLst>
          </p:cNvPr>
          <p:cNvSpPr/>
          <p:nvPr/>
        </p:nvSpPr>
        <p:spPr>
          <a:xfrm>
            <a:off x="968787" y="398165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Add product  </a:t>
            </a:r>
            <a:r>
              <a:rPr lang="en-US" sz="900" b="1" dirty="0">
                <a:solidFill>
                  <a:schemeClr val="tx1"/>
                </a:solidFill>
              </a:rPr>
              <a:t>to </a:t>
            </a:r>
            <a:r>
              <a:rPr lang="en-US" sz="900" b="1" dirty="0" smtClean="0">
                <a:solidFill>
                  <a:schemeClr val="tx1"/>
                </a:solidFill>
              </a:rPr>
              <a:t>Wishlist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8D2403F4-7D06-456F-A478-D7EB09B940A4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494680" y="3684045"/>
            <a:ext cx="0" cy="299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F80C5188-85B2-4CC1-AA66-C426A0FF82CB}"/>
              </a:ext>
            </a:extLst>
          </p:cNvPr>
          <p:cNvCxnSpPr/>
          <p:nvPr/>
        </p:nvCxnSpPr>
        <p:spPr>
          <a:xfrm>
            <a:off x="267858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1781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D26B2BF7-885B-4CA2-8B73-BBEAABF8028F}"/>
              </a:ext>
            </a:extLst>
          </p:cNvPr>
          <p:cNvSpPr/>
          <p:nvPr/>
        </p:nvSpPr>
        <p:spPr>
          <a:xfrm>
            <a:off x="2200413" y="3265738"/>
            <a:ext cx="3372695" cy="409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WishList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2E8B410F-7C33-4997-962F-99C058833EF8}"/>
              </a:ext>
            </a:extLst>
          </p:cNvPr>
          <p:cNvSpPr/>
          <p:nvPr/>
        </p:nvSpPr>
        <p:spPr>
          <a:xfrm>
            <a:off x="3388503" y="3948931"/>
            <a:ext cx="996513" cy="392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View Wishlist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BB573806-729B-499B-8545-2BCC9073FA12}"/>
              </a:ext>
            </a:extLst>
          </p:cNvPr>
          <p:cNvSpPr/>
          <p:nvPr/>
        </p:nvSpPr>
        <p:spPr>
          <a:xfrm>
            <a:off x="4706127" y="3942004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Delete product from Wishlist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A001FEA2-9F86-41B3-AB0A-8E41A417EA48}"/>
              </a:ext>
            </a:extLst>
          </p:cNvPr>
          <p:cNvCxnSpPr/>
          <p:nvPr/>
        </p:nvCxnSpPr>
        <p:spPr>
          <a:xfrm>
            <a:off x="2686200" y="3675304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0154A729-CAE4-4CB9-AD29-AA07F9DB4C8F}"/>
              </a:ext>
            </a:extLst>
          </p:cNvPr>
          <p:cNvCxnSpPr/>
          <p:nvPr/>
        </p:nvCxnSpPr>
        <p:spPr>
          <a:xfrm>
            <a:off x="3886759" y="3093625"/>
            <a:ext cx="0" cy="178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5EFD3DE-8A94-430D-916F-A2ABF19BAB91}"/>
              </a:ext>
            </a:extLst>
          </p:cNvPr>
          <p:cNvCxnSpPr/>
          <p:nvPr/>
        </p:nvCxnSpPr>
        <p:spPr>
          <a:xfrm>
            <a:off x="5125919" y="3673762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FF3E2B68-FE09-45EC-8197-6CFD4C09B58C}"/>
              </a:ext>
            </a:extLst>
          </p:cNvPr>
          <p:cNvSpPr/>
          <p:nvPr/>
        </p:nvSpPr>
        <p:spPr>
          <a:xfrm flipH="1">
            <a:off x="171449" y="212255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BC91952-61F3-3CA2-72D5-5F41BC16B90B}"/>
              </a:ext>
            </a:extLst>
          </p:cNvPr>
          <p:cNvSpPr/>
          <p:nvPr/>
        </p:nvSpPr>
        <p:spPr>
          <a:xfrm>
            <a:off x="4385016" y="1943099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Search product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72FCD09-0A5D-FD7F-F66C-9A0EB56A8CB7}"/>
              </a:ext>
            </a:extLst>
          </p:cNvPr>
          <p:cNvCxnSpPr/>
          <p:nvPr/>
        </p:nvCxnSpPr>
        <p:spPr>
          <a:xfrm>
            <a:off x="4818805" y="1709988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A001FEA2-9F86-41B3-AB0A-8E41A417EA48}"/>
              </a:ext>
            </a:extLst>
          </p:cNvPr>
          <p:cNvCxnSpPr/>
          <p:nvPr/>
        </p:nvCxnSpPr>
        <p:spPr>
          <a:xfrm>
            <a:off x="3886760" y="3656102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2E8B410F-7C33-4997-962F-99C058833EF8}"/>
              </a:ext>
            </a:extLst>
          </p:cNvPr>
          <p:cNvSpPr/>
          <p:nvPr/>
        </p:nvSpPr>
        <p:spPr>
          <a:xfrm>
            <a:off x="2164789" y="3962727"/>
            <a:ext cx="996513" cy="392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Increase the quantity of a product in wishlist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A72FCD09-0A5D-FD7F-F66C-9A0EB56A8CB7}"/>
              </a:ext>
            </a:extLst>
          </p:cNvPr>
          <p:cNvCxnSpPr/>
          <p:nvPr/>
        </p:nvCxnSpPr>
        <p:spPr>
          <a:xfrm>
            <a:off x="6152765" y="3093625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6BC91952-61F3-3CA2-72D5-5F41BC16B90B}"/>
              </a:ext>
            </a:extLst>
          </p:cNvPr>
          <p:cNvSpPr/>
          <p:nvPr/>
        </p:nvSpPr>
        <p:spPr>
          <a:xfrm>
            <a:off x="5711967" y="3314605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Search product</a:t>
            </a:r>
            <a:endParaRPr lang="en-US" sz="9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5064125" y="1376363"/>
            <a:ext cx="4079875" cy="325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0" y="1376352"/>
            <a:ext cx="2345055" cy="117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099" y="1514426"/>
            <a:ext cx="1784670" cy="929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324" y="1419121"/>
            <a:ext cx="1438113" cy="102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20976A7-5381-1C0D-909F-B46CDDE1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59" y="3131509"/>
            <a:ext cx="1612460" cy="793342"/>
          </a:xfrm>
          <a:prstGeom prst="rect">
            <a:avLst/>
          </a:prstGeom>
        </p:spPr>
      </p:pic>
      <p:pic>
        <p:nvPicPr>
          <p:cNvPr id="1026" name="Picture 2" descr="Download MySQL Logo in SVG Vector or PNG File Format - Logo.wine">
            <a:extLst>
              <a:ext uri="{FF2B5EF4-FFF2-40B4-BE49-F238E27FC236}">
                <a16:creationId xmlns:a16="http://schemas.microsoft.com/office/drawing/2014/main" xmlns="" id="{DAEDF4A5-7630-BD18-F674-8FBD36DD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043" y="2854388"/>
            <a:ext cx="2025056" cy="13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685" y="1401425"/>
            <a:ext cx="1174828" cy="1060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36" y="3131509"/>
            <a:ext cx="1915682" cy="516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685" y="2854388"/>
            <a:ext cx="1374170" cy="12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Snapshots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167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2" y="571690"/>
            <a:ext cx="7916898" cy="4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WHY?</a:t>
            </a:r>
            <a:br>
              <a:rPr lang="en-IN" dirty="0" smtClean="0"/>
            </a:br>
            <a:r>
              <a:rPr lang="en-IN" dirty="0" smtClean="0"/>
              <a:t>WHAT? </a:t>
            </a:r>
            <a:br>
              <a:rPr lang="en-IN" dirty="0" smtClean="0"/>
            </a:br>
            <a:r>
              <a:rPr lang="en-IN" dirty="0" smtClean="0"/>
              <a:t>WHERE?</a:t>
            </a:r>
            <a:br>
              <a:rPr lang="en-IN" dirty="0" smtClean="0"/>
            </a:br>
            <a:r>
              <a:rPr lang="en-IN" dirty="0" smtClean="0"/>
              <a:t>HOW?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8156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1" y="575820"/>
            <a:ext cx="7924800" cy="39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9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3" y="588722"/>
            <a:ext cx="7876321" cy="40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3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7" y="533400"/>
            <a:ext cx="7994072" cy="40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3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2" y="543831"/>
            <a:ext cx="8084127" cy="409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" y="585807"/>
            <a:ext cx="7980313" cy="40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568036"/>
            <a:ext cx="8042564" cy="40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580628"/>
            <a:ext cx="7871460" cy="39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1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577951"/>
            <a:ext cx="8077200" cy="40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1" y="556641"/>
            <a:ext cx="7917180" cy="40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5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  Conclusion</a:t>
            </a:r>
            <a:endParaRPr sz="4400"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520117" y="704047"/>
            <a:ext cx="8506436" cy="443945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spcCol="36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</a:p>
          <a:p>
            <a:pPr marL="285750" indent="-285750">
              <a:spcAft>
                <a:spcPts val="1000"/>
              </a:spcAft>
            </a:pPr>
            <a:r>
              <a:rPr lang="en" dirty="0" smtClean="0">
                <a:solidFill>
                  <a:schemeClr val="bg1"/>
                </a:solidFill>
              </a:rPr>
              <a:t>Walmart App helps </a:t>
            </a:r>
            <a:r>
              <a:rPr lang="en" dirty="0">
                <a:solidFill>
                  <a:schemeClr val="bg1"/>
                </a:solidFill>
              </a:rPr>
              <a:t>the users </a:t>
            </a:r>
            <a:r>
              <a:rPr lang="en" dirty="0" smtClean="0">
                <a:solidFill>
                  <a:schemeClr val="bg1"/>
                </a:solidFill>
              </a:rPr>
              <a:t>to</a:t>
            </a:r>
            <a:r>
              <a:rPr lang="en-US" dirty="0" smtClean="0">
                <a:solidFill>
                  <a:schemeClr val="bg1"/>
                </a:solidFill>
              </a:rPr>
              <a:t> view and get the new updates of </a:t>
            </a:r>
            <a:r>
              <a:rPr lang="en-US" dirty="0">
                <a:solidFill>
                  <a:schemeClr val="bg1"/>
                </a:solidFill>
              </a:rPr>
              <a:t>various </a:t>
            </a:r>
            <a:r>
              <a:rPr lang="en-US" dirty="0" smtClean="0">
                <a:solidFill>
                  <a:schemeClr val="bg1"/>
                </a:solidFill>
              </a:rPr>
              <a:t>products .</a:t>
            </a:r>
            <a:r>
              <a:rPr lang="en" dirty="0">
                <a:solidFill>
                  <a:schemeClr val="bg1"/>
                </a:solidFill>
              </a:rPr>
              <a:t> </a:t>
            </a:r>
            <a:endParaRPr lang="en" dirty="0" smtClean="0">
              <a:solidFill>
                <a:schemeClr val="bg1"/>
              </a:solidFill>
            </a:endParaRPr>
          </a:p>
          <a:p>
            <a:pPr marL="285750" indent="-285750">
              <a:spcAft>
                <a:spcPts val="1000"/>
              </a:spcAft>
            </a:pPr>
            <a:r>
              <a:rPr lang="en" dirty="0" smtClean="0">
                <a:solidFill>
                  <a:schemeClr val="bg1"/>
                </a:solidFill>
              </a:rPr>
              <a:t>This app allows the user to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smtClean="0">
                <a:solidFill>
                  <a:schemeClr val="bg1"/>
                </a:solidFill>
              </a:rPr>
              <a:t>Register, View, Add, Delete the products from/to wishlist. </a:t>
            </a:r>
          </a:p>
          <a:p>
            <a:pPr marL="285750" indent="-285750">
              <a:spcAft>
                <a:spcPts val="1000"/>
              </a:spcAft>
            </a:pPr>
            <a:r>
              <a:rPr lang="en" dirty="0" smtClean="0">
                <a:solidFill>
                  <a:schemeClr val="bg1"/>
                </a:solidFill>
              </a:rPr>
              <a:t>The app also allows the user to increment the quantity of products in wishlist.</a:t>
            </a:r>
          </a:p>
          <a:p>
            <a:pPr marL="285750" indent="-285750">
              <a:spcAft>
                <a:spcPts val="1000"/>
              </a:spcAft>
            </a:pPr>
            <a:r>
              <a:rPr lang="en" dirty="0" smtClean="0">
                <a:solidFill>
                  <a:schemeClr val="bg1"/>
                </a:solidFill>
              </a:rPr>
              <a:t>It auto updates the </a:t>
            </a:r>
            <a:r>
              <a:rPr lang="en" dirty="0">
                <a:solidFill>
                  <a:schemeClr val="bg1"/>
                </a:solidFill>
              </a:rPr>
              <a:t>t</a:t>
            </a:r>
            <a:r>
              <a:rPr lang="en" dirty="0" smtClean="0">
                <a:solidFill>
                  <a:schemeClr val="bg1"/>
                </a:solidFill>
              </a:rPr>
              <a:t>otal amount of the particular product in the wishlist according to the quantity chosen.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5064125" y="536575"/>
            <a:ext cx="4079875" cy="3252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Microservices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Project </a:t>
            </a:r>
            <a:r>
              <a:rPr lang="en" sz="1600" dirty="0">
                <a:solidFill>
                  <a:srgbClr val="FFFFFF"/>
                </a:solidFill>
              </a:rPr>
              <a:t>Overview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Onboarding-Architecture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 smtClean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 smtClean="0">
                <a:solidFill>
                  <a:srgbClr val="FFFFFF"/>
                </a:solidFill>
              </a:rPr>
              <a:t>Snapshots </a:t>
            </a:r>
            <a:endParaRPr lang="en-US"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1778695" y="1489045"/>
            <a:ext cx="5148197" cy="17426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  <a:endParaRPr sz="3000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dirty="0" smtClean="0"/>
              <a:t>X stuck in some work and he/she must submit it the next day. At the same time he/she gets a call from his/her mother to get </a:t>
            </a:r>
            <a:r>
              <a:rPr lang="en-US" smtClean="0"/>
              <a:t>some </a:t>
            </a:r>
            <a:r>
              <a:rPr lang="en-US" smtClean="0"/>
              <a:t>items, </a:t>
            </a:r>
            <a:r>
              <a:rPr lang="en-US" dirty="0" smtClean="0"/>
              <a:t>at this peak time X cant leave the office and go for shopping.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Objective </a:t>
            </a:r>
            <a:endParaRPr sz="30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000"/>
              </a:spcAft>
            </a:pPr>
            <a:r>
              <a:rPr lang="en-US" dirty="0" smtClean="0">
                <a:solidFill>
                  <a:schemeClr val="bg1"/>
                </a:solidFill>
              </a:rPr>
              <a:t>The objective of this app </a:t>
            </a:r>
            <a:r>
              <a:rPr lang="en-US" dirty="0">
                <a:solidFill>
                  <a:schemeClr val="bg1"/>
                </a:solidFill>
              </a:rPr>
              <a:t>is to provide best user experience to X . 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spcAft>
                <a:spcPts val="1000"/>
              </a:spcAft>
            </a:pPr>
            <a:r>
              <a:rPr lang="en-US" dirty="0" smtClean="0">
                <a:solidFill>
                  <a:schemeClr val="bg1"/>
                </a:solidFill>
              </a:rPr>
              <a:t>X </a:t>
            </a:r>
            <a:r>
              <a:rPr lang="en-US" dirty="0">
                <a:solidFill>
                  <a:schemeClr val="bg1"/>
                </a:solidFill>
              </a:rPr>
              <a:t>will be able to Register, </a:t>
            </a:r>
            <a:r>
              <a:rPr lang="en-US" dirty="0" smtClean="0">
                <a:solidFill>
                  <a:schemeClr val="bg1"/>
                </a:solidFill>
              </a:rPr>
              <a:t>Login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Update </a:t>
            </a:r>
            <a:r>
              <a:rPr lang="en-US" dirty="0">
                <a:solidFill>
                  <a:schemeClr val="bg1"/>
                </a:solidFill>
              </a:rPr>
              <a:t>his/her profile &amp; </a:t>
            </a:r>
            <a:r>
              <a:rPr lang="en-US" dirty="0" smtClean="0">
                <a:solidFill>
                  <a:schemeClr val="bg1"/>
                </a:solidFill>
              </a:rPr>
              <a:t>Logout.</a:t>
            </a:r>
          </a:p>
          <a:p>
            <a:pPr marL="285750" indent="-285750">
              <a:spcAft>
                <a:spcPts val="1000"/>
              </a:spcAft>
            </a:pPr>
            <a:r>
              <a:rPr lang="en-US" dirty="0" smtClean="0">
                <a:solidFill>
                  <a:schemeClr val="bg1"/>
                </a:solidFill>
              </a:rPr>
              <a:t>X </a:t>
            </a:r>
            <a:r>
              <a:rPr lang="en-US" dirty="0">
                <a:solidFill>
                  <a:schemeClr val="bg1"/>
                </a:solidFill>
              </a:rPr>
              <a:t>will be able to search the products and add to wishlist. 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spcAft>
                <a:spcPts val="1000"/>
              </a:spcAft>
            </a:pPr>
            <a:r>
              <a:rPr lang="en-US" dirty="0" smtClean="0">
                <a:solidFill>
                  <a:schemeClr val="bg1"/>
                </a:solidFill>
              </a:rPr>
              <a:t>X </a:t>
            </a:r>
            <a:r>
              <a:rPr lang="en-US" dirty="0">
                <a:solidFill>
                  <a:schemeClr val="bg1"/>
                </a:solidFill>
              </a:rPr>
              <a:t>can add/delete </a:t>
            </a:r>
            <a:r>
              <a:rPr lang="en-US" dirty="0" smtClean="0">
                <a:solidFill>
                  <a:schemeClr val="bg1"/>
                </a:solidFill>
              </a:rPr>
              <a:t>products </a:t>
            </a:r>
            <a:r>
              <a:rPr lang="en-US" dirty="0">
                <a:solidFill>
                  <a:schemeClr val="bg1"/>
                </a:solidFill>
              </a:rPr>
              <a:t>to/from Wishlist in X’s account 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spcAft>
                <a:spcPts val="1000"/>
              </a:spcAft>
            </a:pPr>
            <a:r>
              <a:rPr lang="en-US" dirty="0" smtClean="0">
                <a:solidFill>
                  <a:schemeClr val="bg1"/>
                </a:solidFill>
              </a:rPr>
              <a:t>X </a:t>
            </a:r>
            <a:r>
              <a:rPr lang="en-US" dirty="0">
                <a:solidFill>
                  <a:schemeClr val="bg1"/>
                </a:solidFill>
              </a:rPr>
              <a:t>will be able know about the </a:t>
            </a:r>
            <a:r>
              <a:rPr lang="en-US" dirty="0" smtClean="0">
                <a:solidFill>
                  <a:schemeClr val="bg1"/>
                </a:solidFill>
              </a:rPr>
              <a:t>stock of products.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Microservices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33797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445516" y="1760861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Overview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8EBFC0D-4EF5-4D39-831F-1D2598F00ED5}"/>
              </a:ext>
            </a:extLst>
          </p:cNvPr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xmlns="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FDF9093-A06F-4263-B005-1CE0CE8D8D64}"/>
              </a:ext>
            </a:extLst>
          </p:cNvPr>
          <p:cNvGrpSpPr/>
          <p:nvPr/>
        </p:nvGrpSpPr>
        <p:grpSpPr>
          <a:xfrm>
            <a:off x="2367583" y="842361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xmlns="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B4EE419-1F29-4B3B-85FF-6E172AD2AE7F}"/>
              </a:ext>
            </a:extLst>
          </p:cNvPr>
          <p:cNvGrpSpPr/>
          <p:nvPr/>
        </p:nvGrpSpPr>
        <p:grpSpPr>
          <a:xfrm>
            <a:off x="2164072" y="2819864"/>
            <a:ext cx="1116993" cy="740638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xmlns="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13BA20BE-D2FB-48B6-B650-81E31D753DAC}"/>
              </a:ext>
            </a:extLst>
          </p:cNvPr>
          <p:cNvGrpSpPr/>
          <p:nvPr/>
        </p:nvGrpSpPr>
        <p:grpSpPr>
          <a:xfrm>
            <a:off x="4013503" y="2699197"/>
            <a:ext cx="1116993" cy="740638"/>
            <a:chOff x="3366695" y="80503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7B282AAB-3058-4452-8403-B9C23FE6FB0B}"/>
                </a:ext>
              </a:extLst>
            </p:cNvPr>
            <p:cNvSpPr/>
            <p:nvPr/>
          </p:nvSpPr>
          <p:spPr>
            <a:xfrm>
              <a:off x="3366695" y="80503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xmlns="" id="{7B774482-E853-4C33-B68E-DF89B4DD9C8E}"/>
                </a:ext>
              </a:extLst>
            </p:cNvPr>
            <p:cNvSpPr txBox="1"/>
            <p:nvPr/>
          </p:nvSpPr>
          <p:spPr>
            <a:xfrm>
              <a:off x="3530274" y="188967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Search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ED2D2E55-9B32-4219-A872-D77155804B72}"/>
              </a:ext>
            </a:extLst>
          </p:cNvPr>
          <p:cNvGrpSpPr/>
          <p:nvPr/>
        </p:nvGrpSpPr>
        <p:grpSpPr>
          <a:xfrm>
            <a:off x="4052446" y="962102"/>
            <a:ext cx="1116993" cy="756036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xmlns="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smtClean="0"/>
                <a:t>Product Display</a:t>
              </a:r>
              <a:endParaRPr lang="en-US" sz="1500" kern="12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88C4EAD-4E37-4D86-89D8-EC73E3589EB9}"/>
              </a:ext>
            </a:extLst>
          </p:cNvPr>
          <p:cNvCxnSpPr>
            <a:stCxn id="14" idx="6"/>
            <a:endCxn id="17" idx="3"/>
          </p:cNvCxnSpPr>
          <p:nvPr/>
        </p:nvCxnSpPr>
        <p:spPr>
          <a:xfrm flipV="1">
            <a:off x="1602436" y="1474535"/>
            <a:ext cx="928727" cy="756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796285AF-E487-45AB-A6DE-579FE67268A1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1602436" y="2230570"/>
            <a:ext cx="561636" cy="9596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5CCF68E8-46B1-414D-86B0-1918643E7EF0}"/>
              </a:ext>
            </a:extLst>
          </p:cNvPr>
          <p:cNvCxnSpPr>
            <a:cxnSpLocks/>
          </p:cNvCxnSpPr>
          <p:nvPr/>
        </p:nvCxnSpPr>
        <p:spPr>
          <a:xfrm>
            <a:off x="3500299" y="1184091"/>
            <a:ext cx="567870" cy="11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A8F580D4-29E8-4F75-A4A9-204563A232AF}"/>
              </a:ext>
            </a:extLst>
          </p:cNvPr>
          <p:cNvCxnSpPr/>
          <p:nvPr/>
        </p:nvCxnSpPr>
        <p:spPr>
          <a:xfrm>
            <a:off x="5275526" y="1342170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80709D94-5787-4608-AF07-FD49C2904916}"/>
              </a:ext>
            </a:extLst>
          </p:cNvPr>
          <p:cNvCxnSpPr/>
          <p:nvPr/>
        </p:nvCxnSpPr>
        <p:spPr>
          <a:xfrm>
            <a:off x="5275526" y="1486182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FF862E09-88C0-4293-A0B6-D7430C669D03}"/>
              </a:ext>
            </a:extLst>
          </p:cNvPr>
          <p:cNvSpPr/>
          <p:nvPr/>
        </p:nvSpPr>
        <p:spPr>
          <a:xfrm>
            <a:off x="3775710" y="3788995"/>
            <a:ext cx="1592580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D9DAD268-70E9-42FD-BEEF-F4D702D3EAA3}"/>
              </a:ext>
            </a:extLst>
          </p:cNvPr>
          <p:cNvCxnSpPr>
            <a:stCxn id="23" idx="4"/>
            <a:endCxn id="72" idx="0"/>
          </p:cNvCxnSpPr>
          <p:nvPr/>
        </p:nvCxnSpPr>
        <p:spPr>
          <a:xfrm>
            <a:off x="4572000" y="3439835"/>
            <a:ext cx="0" cy="34916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74EF44DA-5553-CDD8-131D-AA20700D3F8B}"/>
              </a:ext>
            </a:extLst>
          </p:cNvPr>
          <p:cNvCxnSpPr>
            <a:cxnSpLocks/>
            <a:stCxn id="17" idx="5"/>
            <a:endCxn id="23" idx="1"/>
          </p:cNvCxnSpPr>
          <p:nvPr/>
        </p:nvCxnSpPr>
        <p:spPr>
          <a:xfrm>
            <a:off x="3320996" y="1474535"/>
            <a:ext cx="856087" cy="133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21D2787F-33C6-E8A1-D9A8-4A0CAB6987C7}"/>
              </a:ext>
            </a:extLst>
          </p:cNvPr>
          <p:cNvGrpSpPr/>
          <p:nvPr/>
        </p:nvGrpSpPr>
        <p:grpSpPr>
          <a:xfrm>
            <a:off x="4013503" y="1831112"/>
            <a:ext cx="1116993" cy="740638"/>
            <a:chOff x="3340101" y="0"/>
            <a:chExt cx="1116993" cy="74063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A464923B-8BF3-9359-12C8-4795C175F212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xmlns="" id="{89D1846A-EEDD-DFD5-E7DE-9C715ED9CDB2}"/>
                </a:ext>
              </a:extLst>
            </p:cNvPr>
            <p:cNvSpPr txBox="1"/>
            <p:nvPr/>
          </p:nvSpPr>
          <p:spPr>
            <a:xfrm>
              <a:off x="3446081" y="108464"/>
              <a:ext cx="95341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smtClean="0"/>
                <a:t>WishList</a:t>
              </a:r>
              <a:endParaRPr lang="en-US" sz="15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DA18899-F016-4B6E-3C63-4C7A323E5CFB}"/>
              </a:ext>
            </a:extLst>
          </p:cNvPr>
          <p:cNvGrpSpPr/>
          <p:nvPr/>
        </p:nvGrpSpPr>
        <p:grpSpPr>
          <a:xfrm>
            <a:off x="6026514" y="600334"/>
            <a:ext cx="938755" cy="2235607"/>
            <a:chOff x="1" y="-1"/>
            <a:chExt cx="938755" cy="2235607"/>
          </a:xfrm>
        </p:grpSpPr>
        <p:sp>
          <p:nvSpPr>
            <p:cNvPr id="51" name="Flowchart: Manual Operation 50">
              <a:extLst>
                <a:ext uri="{FF2B5EF4-FFF2-40B4-BE49-F238E27FC236}">
                  <a16:creationId xmlns:a16="http://schemas.microsoft.com/office/drawing/2014/main" xmlns="" id="{A0B59B40-4214-2663-D383-DDF71A44FFDA}"/>
                </a:ext>
              </a:extLst>
            </p:cNvPr>
            <p:cNvSpPr/>
            <p:nvPr/>
          </p:nvSpPr>
          <p:spPr>
            <a:xfrm rot="16200000">
              <a:off x="-648425" y="648425"/>
              <a:ext cx="2235607" cy="938755"/>
            </a:xfrm>
            <a:prstGeom prst="flowChartManualOperati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Flowchart: Manual Operation 4">
              <a:extLst>
                <a:ext uri="{FF2B5EF4-FFF2-40B4-BE49-F238E27FC236}">
                  <a16:creationId xmlns:a16="http://schemas.microsoft.com/office/drawing/2014/main" xmlns="" id="{51F8A911-531F-8650-CC18-ED181AB99AA4}"/>
                </a:ext>
              </a:extLst>
            </p:cNvPr>
            <p:cNvSpPr txBox="1"/>
            <p:nvPr/>
          </p:nvSpPr>
          <p:spPr>
            <a:xfrm rot="21600000">
              <a:off x="1" y="447120"/>
              <a:ext cx="938755" cy="1341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0" tIns="0" rIns="6350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0" i="0" kern="1200" dirty="0"/>
                <a:t>Authentication API</a:t>
              </a:r>
              <a:endParaRPr lang="en-US" sz="1000" kern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33CF6CCB-24A9-0B3C-70F1-454150E9CB6F}"/>
              </a:ext>
            </a:extLst>
          </p:cNvPr>
          <p:cNvGrpSpPr/>
          <p:nvPr/>
        </p:nvGrpSpPr>
        <p:grpSpPr>
          <a:xfrm>
            <a:off x="7049867" y="600334"/>
            <a:ext cx="938755" cy="2235607"/>
            <a:chOff x="1023354" y="-1"/>
            <a:chExt cx="938755" cy="2235607"/>
          </a:xfrm>
        </p:grpSpPr>
        <p:sp>
          <p:nvSpPr>
            <p:cNvPr id="49" name="Flowchart: Manual Operation 48">
              <a:extLst>
                <a:ext uri="{FF2B5EF4-FFF2-40B4-BE49-F238E27FC236}">
                  <a16:creationId xmlns:a16="http://schemas.microsoft.com/office/drawing/2014/main" xmlns="" id="{CD887D9C-B92B-7DF6-3012-10E439F96963}"/>
                </a:ext>
              </a:extLst>
            </p:cNvPr>
            <p:cNvSpPr/>
            <p:nvPr/>
          </p:nvSpPr>
          <p:spPr>
            <a:xfrm rot="16200000">
              <a:off x="374928" y="648425"/>
              <a:ext cx="2235607" cy="938755"/>
            </a:xfrm>
            <a:prstGeom prst="flowChartManualOperati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Flowchart: Manual Operation 6">
              <a:extLst>
                <a:ext uri="{FF2B5EF4-FFF2-40B4-BE49-F238E27FC236}">
                  <a16:creationId xmlns:a16="http://schemas.microsoft.com/office/drawing/2014/main" xmlns="" id="{D5A1F94B-6210-C685-A052-DAAA2BF1CBD1}"/>
                </a:ext>
              </a:extLst>
            </p:cNvPr>
            <p:cNvSpPr txBox="1"/>
            <p:nvPr/>
          </p:nvSpPr>
          <p:spPr>
            <a:xfrm rot="21600000">
              <a:off x="1023354" y="447120"/>
              <a:ext cx="938755" cy="1341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0" tIns="0" rIns="6350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Favorite API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21AA880-149D-4267-2311-BF86ADD06B95}"/>
              </a:ext>
            </a:extLst>
          </p:cNvPr>
          <p:cNvGrpSpPr/>
          <p:nvPr/>
        </p:nvGrpSpPr>
        <p:grpSpPr>
          <a:xfrm>
            <a:off x="8045558" y="600334"/>
            <a:ext cx="938755" cy="2235607"/>
            <a:chOff x="2019045" y="-1"/>
            <a:chExt cx="938755" cy="2235607"/>
          </a:xfrm>
        </p:grpSpPr>
        <p:sp>
          <p:nvSpPr>
            <p:cNvPr id="47" name="Flowchart: Manual Operation 46">
              <a:extLst>
                <a:ext uri="{FF2B5EF4-FFF2-40B4-BE49-F238E27FC236}">
                  <a16:creationId xmlns:a16="http://schemas.microsoft.com/office/drawing/2014/main" xmlns="" id="{76833AF9-C9B1-057D-3523-B01D383169C3}"/>
                </a:ext>
              </a:extLst>
            </p:cNvPr>
            <p:cNvSpPr/>
            <p:nvPr/>
          </p:nvSpPr>
          <p:spPr>
            <a:xfrm rot="16200000">
              <a:off x="1370619" y="648425"/>
              <a:ext cx="2235607" cy="938755"/>
            </a:xfrm>
            <a:prstGeom prst="flowChartManualOperati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Flowchart: Manual Operation 8">
              <a:extLst>
                <a:ext uri="{FF2B5EF4-FFF2-40B4-BE49-F238E27FC236}">
                  <a16:creationId xmlns:a16="http://schemas.microsoft.com/office/drawing/2014/main" xmlns="" id="{73FABBB9-B049-2A76-ED64-FFFABC5871A6}"/>
                </a:ext>
              </a:extLst>
            </p:cNvPr>
            <p:cNvSpPr txBox="1"/>
            <p:nvPr/>
          </p:nvSpPr>
          <p:spPr>
            <a:xfrm rot="21600000">
              <a:off x="2019045" y="447120"/>
              <a:ext cx="938755" cy="1341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0" tIns="0" rIns="6350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External API Service</a:t>
              </a:r>
            </a:p>
          </p:txBody>
        </p:sp>
      </p:grpSp>
      <p:graphicFrame>
        <p:nvGraphicFramePr>
          <p:cNvPr id="53" name="Diagram 52">
            <a:extLst>
              <a:ext uri="{FF2B5EF4-FFF2-40B4-BE49-F238E27FC236}">
                <a16:creationId xmlns:a16="http://schemas.microsoft.com/office/drawing/2014/main" xmlns="" id="{2B45BD7F-3553-954B-8408-7AFA343BB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976305"/>
              </p:ext>
            </p:extLst>
          </p:nvPr>
        </p:nvGraphicFramePr>
        <p:xfrm>
          <a:off x="6026511" y="600334"/>
          <a:ext cx="2957802" cy="223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EBAE15B0-9C17-1AE1-ACD7-385795940EA7}"/>
              </a:ext>
            </a:extLst>
          </p:cNvPr>
          <p:cNvCxnSpPr/>
          <p:nvPr/>
        </p:nvCxnSpPr>
        <p:spPr>
          <a:xfrm>
            <a:off x="6229775" y="267651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CDA44DE1-A10A-82E8-20D4-0F0FD1CD136B}"/>
              </a:ext>
            </a:extLst>
          </p:cNvPr>
          <p:cNvCxnSpPr/>
          <p:nvPr/>
        </p:nvCxnSpPr>
        <p:spPr>
          <a:xfrm>
            <a:off x="7336607" y="2644874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0DC0C231-BBA4-36A1-50E1-D748521CE43B}"/>
              </a:ext>
            </a:extLst>
          </p:cNvPr>
          <p:cNvCxnSpPr/>
          <p:nvPr/>
        </p:nvCxnSpPr>
        <p:spPr>
          <a:xfrm>
            <a:off x="8387718" y="2644874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ylinder 56">
            <a:extLst>
              <a:ext uri="{FF2B5EF4-FFF2-40B4-BE49-F238E27FC236}">
                <a16:creationId xmlns:a16="http://schemas.microsoft.com/office/drawing/2014/main" xmlns="" id="{ABA58CD2-416B-9997-96E4-EF9BCFFE3DEB}"/>
              </a:ext>
            </a:extLst>
          </p:cNvPr>
          <p:cNvSpPr/>
          <p:nvPr/>
        </p:nvSpPr>
        <p:spPr>
          <a:xfrm>
            <a:off x="5909031" y="3753372"/>
            <a:ext cx="813025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xmlns="" id="{9BDA6065-0505-D66C-4B81-FA38CE45834D}"/>
              </a:ext>
            </a:extLst>
          </p:cNvPr>
          <p:cNvSpPr/>
          <p:nvPr/>
        </p:nvSpPr>
        <p:spPr>
          <a:xfrm>
            <a:off x="6965269" y="3753372"/>
            <a:ext cx="813027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60" name="Cloud 59">
            <a:extLst>
              <a:ext uri="{FF2B5EF4-FFF2-40B4-BE49-F238E27FC236}">
                <a16:creationId xmlns:a16="http://schemas.microsoft.com/office/drawing/2014/main" xmlns="" id="{F36B0E25-90A7-3380-DE94-D63EEFD4F255}"/>
              </a:ext>
            </a:extLst>
          </p:cNvPr>
          <p:cNvSpPr/>
          <p:nvPr/>
        </p:nvSpPr>
        <p:spPr>
          <a:xfrm>
            <a:off x="7910856" y="3778589"/>
            <a:ext cx="1210961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Rapid API</a:t>
            </a:r>
            <a:endParaRPr lang="en-IN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03004DCA-9466-FC5F-22C3-EE54347E151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379125" y="1298097"/>
            <a:ext cx="797958" cy="64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796285AF-E487-45AB-A6DE-579FE67268A1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1602436" y="2230570"/>
            <a:ext cx="2411067" cy="8389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1844266" y="1522866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Onboarding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Custom 1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2243</TotalTime>
  <Words>367</Words>
  <Application>Microsoft Office PowerPoint</Application>
  <PresentationFormat>On-screen Show (16:9)</PresentationFormat>
  <Paragraphs>119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Open Sans</vt:lpstr>
      <vt:lpstr>Economica</vt:lpstr>
      <vt:lpstr>Luxe</vt:lpstr>
      <vt:lpstr>Walmart App</vt:lpstr>
      <vt:lpstr>WHY? WHAT?  WHERE? HOW?</vt:lpstr>
      <vt:lpstr>Agenda</vt:lpstr>
      <vt:lpstr>Problem Statement</vt:lpstr>
      <vt:lpstr>Objective </vt:lpstr>
      <vt:lpstr>Microservices </vt:lpstr>
      <vt:lpstr> Project Overview </vt:lpstr>
      <vt:lpstr>PowerPoint Presentation</vt:lpstr>
      <vt:lpstr> Onboarding Architecture</vt:lpstr>
      <vt:lpstr>Architecture</vt:lpstr>
      <vt:lpstr>Class Diagrams</vt:lpstr>
      <vt:lpstr>PowerPoint Presentation</vt:lpstr>
      <vt:lpstr>PowerPoint Presentation</vt:lpstr>
      <vt:lpstr>PowerPoint Presentation</vt:lpstr>
      <vt:lpstr> Project Flow </vt:lpstr>
      <vt:lpstr>PowerPoint Presentation</vt:lpstr>
      <vt:lpstr>Technologies and Tools Used</vt:lpstr>
      <vt:lpstr>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Sai Mahathi</cp:lastModifiedBy>
  <cp:revision>142</cp:revision>
  <dcterms:modified xsi:type="dcterms:W3CDTF">2022-07-14T10:06:51Z</dcterms:modified>
</cp:coreProperties>
</file>